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6" r:id="rId4"/>
    <p:sldId id="272" r:id="rId5"/>
    <p:sldId id="277" r:id="rId6"/>
    <p:sldId id="278" r:id="rId7"/>
  </p:sldIdLst>
  <p:sldSz cx="12192000" cy="6858000"/>
  <p:notesSz cx="6797675" cy="987266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D3BE"/>
    <a:srgbClr val="DBD0C3"/>
    <a:srgbClr val="D4C6B6"/>
    <a:srgbClr val="FF43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96179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8382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2758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5163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1327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8908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3155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2705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261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3098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235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BD0C3"/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B823C-7E19-4D41-8767-4227326B9987}" type="datetimeFigureOut">
              <a:rPr lang="de-DE" smtClean="0"/>
              <a:t>20.05.2026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C3897-795C-4ABD-9E1E-FE20FABFD25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65854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199" y="608739"/>
            <a:ext cx="10515600" cy="1325563"/>
          </a:xfrm>
        </p:spPr>
        <p:txBody>
          <a:bodyPr>
            <a:noAutofit/>
          </a:bodyPr>
          <a:lstStyle/>
          <a:p>
            <a:pPr algn="ctr">
              <a:spcBef>
                <a:spcPts val="1000"/>
              </a:spcBef>
            </a:pPr>
            <a:r>
              <a:rPr lang="de-DE" sz="4800" b="1" dirty="0">
                <a:latin typeface="+mn-lt"/>
                <a:ea typeface="+mn-ea"/>
                <a:cs typeface="+mn-cs"/>
              </a:rPr>
              <a:t>DAS FREIWILLIGE 10. HAUPTSCHULJAHR</a:t>
            </a:r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8869" y="1825625"/>
            <a:ext cx="7534261" cy="4351338"/>
          </a:xfrm>
          <a:prstGeom prst="rect">
            <a:avLst/>
          </a:prstGeom>
          <a:effectLst>
            <a:softEdge rad="241300"/>
          </a:effectLst>
        </p:spPr>
      </p:pic>
    </p:spTree>
    <p:extLst>
      <p:ext uri="{BB962C8B-B14F-4D97-AF65-F5344CB8AC3E}">
        <p14:creationId xmlns:p14="http://schemas.microsoft.com/office/powerpoint/2010/main" val="701540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2"/>
          </p:nvPr>
        </p:nvSpPr>
        <p:spPr>
          <a:xfrm>
            <a:off x="810488" y="1889714"/>
            <a:ext cx="9164784" cy="4351338"/>
          </a:xfrm>
        </p:spPr>
        <p:txBody>
          <a:bodyPr>
            <a:noAutofit/>
          </a:bodyPr>
          <a:lstStyle/>
          <a:p>
            <a:r>
              <a:rPr lang="de-DE" b="1" dirty="0"/>
              <a:t>Qualifizierender Hauptschulabschluss</a:t>
            </a:r>
          </a:p>
          <a:p>
            <a:r>
              <a:rPr lang="de-DE" b="1" dirty="0"/>
              <a:t>Die Schülerinnen und Schüler dürfen nicht 18 Jahre oder älter sein</a:t>
            </a:r>
          </a:p>
          <a:p>
            <a:r>
              <a:rPr lang="de-DE" b="1" dirty="0"/>
              <a:t>Es wurde noch kein 10. Schuljahr besucht</a:t>
            </a:r>
          </a:p>
          <a:p>
            <a:r>
              <a:rPr lang="de-DE" b="1" dirty="0"/>
              <a:t>Max. 10 Schulbesuchsjahre</a:t>
            </a:r>
          </a:p>
          <a:p>
            <a:r>
              <a:rPr lang="de-DE" b="1" dirty="0"/>
              <a:t>Keine Unterbrechung im allgemeinbildenden System</a:t>
            </a:r>
          </a:p>
          <a:p>
            <a:r>
              <a:rPr lang="de-DE" b="1" dirty="0"/>
              <a:t>Gutes Arbeits- und Sozialverhalten</a:t>
            </a:r>
          </a:p>
          <a:p>
            <a:r>
              <a:rPr lang="de-DE" b="1" dirty="0"/>
              <a:t>Kontinuierliche Lern- und Leistungsbereitschaft</a:t>
            </a:r>
          </a:p>
          <a:p>
            <a:r>
              <a:rPr lang="de-DE" b="1" dirty="0"/>
              <a:t>Regelmäßiger Schulbesuch</a:t>
            </a:r>
          </a:p>
        </p:txBody>
      </p:sp>
      <p:sp>
        <p:nvSpPr>
          <p:cNvPr id="4" name="Inhaltsplatzhalter 5"/>
          <p:cNvSpPr txBox="1">
            <a:spLocks/>
          </p:cNvSpPr>
          <p:nvPr/>
        </p:nvSpPr>
        <p:spPr>
          <a:xfrm>
            <a:off x="1936865" y="463946"/>
            <a:ext cx="8038407" cy="900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de-DE" sz="5400" b="1" dirty="0"/>
              <a:t>AUFNAHMEBEDINUNGEN</a:t>
            </a:r>
          </a:p>
        </p:txBody>
      </p:sp>
    </p:spTree>
    <p:extLst>
      <p:ext uri="{BB962C8B-B14F-4D97-AF65-F5344CB8AC3E}">
        <p14:creationId xmlns:p14="http://schemas.microsoft.com/office/powerpoint/2010/main" val="2704037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5"/>
          <p:cNvSpPr txBox="1">
            <a:spLocks/>
          </p:cNvSpPr>
          <p:nvPr/>
        </p:nvSpPr>
        <p:spPr>
          <a:xfrm>
            <a:off x="3135316" y="463946"/>
            <a:ext cx="7193672" cy="9009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de-DE" sz="5400" b="1" dirty="0"/>
              <a:t>UNSERE ERWARTUNGEN</a:t>
            </a:r>
          </a:p>
        </p:txBody>
      </p:sp>
      <p:sp>
        <p:nvSpPr>
          <p:cNvPr id="6" name="Inhaltsplatzhalter 2"/>
          <p:cNvSpPr>
            <a:spLocks noGrp="1"/>
          </p:cNvSpPr>
          <p:nvPr>
            <p:ph sz="half" idx="2"/>
          </p:nvPr>
        </p:nvSpPr>
        <p:spPr>
          <a:xfrm>
            <a:off x="810488" y="1889714"/>
            <a:ext cx="11291316" cy="4351338"/>
          </a:xfrm>
        </p:spPr>
        <p:txBody>
          <a:bodyPr>
            <a:noAutofit/>
          </a:bodyPr>
          <a:lstStyle/>
          <a:p>
            <a:r>
              <a:rPr lang="de-DE" b="1" dirty="0"/>
              <a:t>Leistungsbereitschaft und Pünktlichkeit</a:t>
            </a:r>
          </a:p>
          <a:p>
            <a:r>
              <a:rPr lang="de-DE" b="1" dirty="0"/>
              <a:t>Freiwilliges Aufarbeiten des Lernstoffes </a:t>
            </a:r>
          </a:p>
          <a:p>
            <a:r>
              <a:rPr lang="de-DE" b="1" dirty="0"/>
              <a:t>Einhaltung der Schulordnung</a:t>
            </a:r>
          </a:p>
          <a:p>
            <a:r>
              <a:rPr lang="de-DE" b="1" dirty="0"/>
              <a:t>Unterstützung der schulischen Arbeit durch das Elternhaus</a:t>
            </a:r>
          </a:p>
          <a:p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840919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Inhaltsplatzhalter 5"/>
          <p:cNvSpPr txBox="1">
            <a:spLocks/>
          </p:cNvSpPr>
          <p:nvPr/>
        </p:nvSpPr>
        <p:spPr>
          <a:xfrm>
            <a:off x="838200" y="1825625"/>
            <a:ext cx="5334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sz="3800" b="1" dirty="0"/>
          </a:p>
        </p:txBody>
      </p:sp>
      <p:cxnSp>
        <p:nvCxnSpPr>
          <p:cNvPr id="4" name="Gerader Verbinder 3"/>
          <p:cNvCxnSpPr/>
          <p:nvPr/>
        </p:nvCxnSpPr>
        <p:spPr>
          <a:xfrm>
            <a:off x="1321724" y="3241964"/>
            <a:ext cx="8927869" cy="58189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lussdiagramm: Verbinder 7"/>
          <p:cNvSpPr/>
          <p:nvPr/>
        </p:nvSpPr>
        <p:spPr>
          <a:xfrm>
            <a:off x="1321724" y="3175462"/>
            <a:ext cx="149629" cy="133004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Flussdiagramm: Verbinder 9"/>
          <p:cNvSpPr/>
          <p:nvPr/>
        </p:nvSpPr>
        <p:spPr>
          <a:xfrm>
            <a:off x="3672147" y="3183775"/>
            <a:ext cx="149629" cy="133004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Flussdiagramm: Verbinder 10"/>
          <p:cNvSpPr/>
          <p:nvPr/>
        </p:nvSpPr>
        <p:spPr>
          <a:xfrm>
            <a:off x="6022570" y="3196244"/>
            <a:ext cx="149629" cy="133004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Flussdiagramm: Verbinder 11"/>
          <p:cNvSpPr/>
          <p:nvPr/>
        </p:nvSpPr>
        <p:spPr>
          <a:xfrm>
            <a:off x="8372993" y="3212870"/>
            <a:ext cx="149629" cy="133004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Inhaltsplatzhalter 5"/>
          <p:cNvSpPr txBox="1">
            <a:spLocks/>
          </p:cNvSpPr>
          <p:nvPr/>
        </p:nvSpPr>
        <p:spPr>
          <a:xfrm>
            <a:off x="1195647" y="3628081"/>
            <a:ext cx="1939669" cy="1604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e-DE" b="1" dirty="0"/>
              <a:t>Abgabe der Zeugnisse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de-DE" b="1" dirty="0"/>
              <a:t>19.06. – 24.06.2026</a:t>
            </a:r>
          </a:p>
        </p:txBody>
      </p:sp>
      <p:sp>
        <p:nvSpPr>
          <p:cNvPr id="14" name="Inhaltsplatzhalter 5"/>
          <p:cNvSpPr txBox="1">
            <a:spLocks/>
          </p:cNvSpPr>
          <p:nvPr/>
        </p:nvSpPr>
        <p:spPr>
          <a:xfrm>
            <a:off x="3605642" y="3628081"/>
            <a:ext cx="2288082" cy="1604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e-DE" b="1" dirty="0"/>
              <a:t>Zusage über die Aufnahme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de-DE" b="1" dirty="0"/>
              <a:t>25.06. + 26.06.2026</a:t>
            </a:r>
          </a:p>
        </p:txBody>
      </p:sp>
      <p:sp>
        <p:nvSpPr>
          <p:cNvPr id="15" name="Inhaltsplatzhalter 5"/>
          <p:cNvSpPr txBox="1">
            <a:spLocks/>
          </p:cNvSpPr>
          <p:nvPr/>
        </p:nvSpPr>
        <p:spPr>
          <a:xfrm>
            <a:off x="5952605" y="3630847"/>
            <a:ext cx="2068487" cy="1604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e-DE" b="1" dirty="0"/>
              <a:t>Einführungs-woche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de-DE" b="1" dirty="0"/>
              <a:t>11.08. – 14.08.2026</a:t>
            </a:r>
          </a:p>
        </p:txBody>
      </p:sp>
      <p:sp>
        <p:nvSpPr>
          <p:cNvPr id="17" name="Inhaltsplatzhalter 5"/>
          <p:cNvSpPr txBox="1">
            <a:spLocks/>
          </p:cNvSpPr>
          <p:nvPr/>
        </p:nvSpPr>
        <p:spPr>
          <a:xfrm>
            <a:off x="8299568" y="3628081"/>
            <a:ext cx="2083028" cy="16045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e-DE" b="1" dirty="0"/>
              <a:t>Elternabend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de-DE" b="1"/>
            </a:br>
            <a:r>
              <a:rPr lang="de-DE" b="1"/>
              <a:t>25.08.2026</a:t>
            </a:r>
            <a:endParaRPr lang="de-DE" b="1" dirty="0"/>
          </a:p>
        </p:txBody>
      </p:sp>
      <p:sp>
        <p:nvSpPr>
          <p:cNvPr id="18" name="Inhaltsplatzhalter 5"/>
          <p:cNvSpPr txBox="1">
            <a:spLocks/>
          </p:cNvSpPr>
          <p:nvPr/>
        </p:nvSpPr>
        <p:spPr>
          <a:xfrm>
            <a:off x="3135316" y="463946"/>
            <a:ext cx="5387306" cy="9009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de-DE" sz="5400" b="1" dirty="0"/>
              <a:t>TERMINPLANUNG</a:t>
            </a:r>
          </a:p>
        </p:txBody>
      </p:sp>
    </p:spTree>
    <p:extLst>
      <p:ext uri="{BB962C8B-B14F-4D97-AF65-F5344CB8AC3E}">
        <p14:creationId xmlns:p14="http://schemas.microsoft.com/office/powerpoint/2010/main" val="45987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bgerundetes Rechteck 2"/>
          <p:cNvSpPr/>
          <p:nvPr/>
        </p:nvSpPr>
        <p:spPr>
          <a:xfrm>
            <a:off x="3358342" y="2152999"/>
            <a:ext cx="5020887" cy="947651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b="1" dirty="0">
                <a:solidFill>
                  <a:schemeClr val="tx1"/>
                </a:solidFill>
              </a:rPr>
              <a:t>Schulleiter: Herr Henge</a:t>
            </a:r>
          </a:p>
        </p:txBody>
      </p:sp>
      <p:sp>
        <p:nvSpPr>
          <p:cNvPr id="11" name="Abgerundetes Rechteck 10"/>
          <p:cNvSpPr/>
          <p:nvPr/>
        </p:nvSpPr>
        <p:spPr>
          <a:xfrm>
            <a:off x="3358340" y="3279979"/>
            <a:ext cx="5020887" cy="947651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b="1" dirty="0">
                <a:solidFill>
                  <a:schemeClr val="tx1"/>
                </a:solidFill>
              </a:rPr>
              <a:t>Klassenlehrerin: </a:t>
            </a:r>
          </a:p>
          <a:p>
            <a:pPr algn="ctr"/>
            <a:r>
              <a:rPr lang="de-DE" sz="3200" b="1" dirty="0">
                <a:solidFill>
                  <a:schemeClr val="tx1"/>
                </a:solidFill>
              </a:rPr>
              <a:t>Frau Dr. Wilke</a:t>
            </a:r>
          </a:p>
        </p:txBody>
      </p:sp>
      <p:sp>
        <p:nvSpPr>
          <p:cNvPr id="12" name="Abgerundetes Rechteck 11"/>
          <p:cNvSpPr/>
          <p:nvPr/>
        </p:nvSpPr>
        <p:spPr>
          <a:xfrm>
            <a:off x="3358340" y="4474676"/>
            <a:ext cx="5020887" cy="947651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b="1" dirty="0">
                <a:solidFill>
                  <a:schemeClr val="tx1"/>
                </a:solidFill>
              </a:rPr>
              <a:t>Sekretariat: Frau Schneider, Frau Frommann</a:t>
            </a:r>
          </a:p>
        </p:txBody>
      </p:sp>
      <p:sp>
        <p:nvSpPr>
          <p:cNvPr id="8" name="Inhaltsplatzhalter 5"/>
          <p:cNvSpPr txBox="1">
            <a:spLocks/>
          </p:cNvSpPr>
          <p:nvPr/>
        </p:nvSpPr>
        <p:spPr>
          <a:xfrm>
            <a:off x="3135316" y="463946"/>
            <a:ext cx="5983746" cy="9009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de-DE" sz="5400" b="1" dirty="0"/>
              <a:t>ANSPRECHPARTNER</a:t>
            </a:r>
          </a:p>
        </p:txBody>
      </p:sp>
    </p:spTree>
    <p:extLst>
      <p:ext uri="{BB962C8B-B14F-4D97-AF65-F5344CB8AC3E}">
        <p14:creationId xmlns:p14="http://schemas.microsoft.com/office/powerpoint/2010/main" val="3056071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Inhaltsplatzhalter 5"/>
          <p:cNvSpPr txBox="1">
            <a:spLocks/>
          </p:cNvSpPr>
          <p:nvPr/>
        </p:nvSpPr>
        <p:spPr>
          <a:xfrm>
            <a:off x="838200" y="1825625"/>
            <a:ext cx="5334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de-DE" sz="3800" b="1" dirty="0"/>
          </a:p>
        </p:txBody>
      </p:sp>
      <p:sp>
        <p:nvSpPr>
          <p:cNvPr id="7" name="Titel 1"/>
          <p:cNvSpPr>
            <a:spLocks noGrp="1"/>
          </p:cNvSpPr>
          <p:nvPr>
            <p:ph type="title"/>
          </p:nvPr>
        </p:nvSpPr>
        <p:spPr>
          <a:xfrm>
            <a:off x="2732111" y="1825625"/>
            <a:ext cx="7085215" cy="1325563"/>
          </a:xfrm>
        </p:spPr>
        <p:txBody>
          <a:bodyPr>
            <a:noAutofit/>
          </a:bodyPr>
          <a:lstStyle/>
          <a:p>
            <a:pPr algn="ctr"/>
            <a:r>
              <a:rPr lang="de-DE" sz="8800" b="1" dirty="0">
                <a:latin typeface="Calibri" panose="020F0502020204030204" pitchFamily="34" charset="0"/>
                <a:cs typeface="Calibri" panose="020F0502020204030204" pitchFamily="34" charset="0"/>
              </a:rPr>
              <a:t>VIELEN DANK!</a:t>
            </a: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2466102" y="3823793"/>
            <a:ext cx="7617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 sz="3600" b="1" dirty="0">
                <a:latin typeface="Calibri" panose="020F0502020204030204" pitchFamily="34" charset="0"/>
                <a:cs typeface="Calibri" panose="020F0502020204030204" pitchFamily="34" charset="0"/>
              </a:rPr>
              <a:t>Schulzentrum Hessen-Homburg, </a:t>
            </a:r>
          </a:p>
          <a:p>
            <a:pPr algn="ctr"/>
            <a:r>
              <a:rPr lang="de-DE" sz="3600" b="1" dirty="0">
                <a:latin typeface="Calibri" panose="020F0502020204030204" pitchFamily="34" charset="0"/>
                <a:cs typeface="Calibri" panose="020F0502020204030204" pitchFamily="34" charset="0"/>
              </a:rPr>
              <a:t>Hessen-Homburg-Platz 9, 63452 Hanau</a:t>
            </a:r>
          </a:p>
          <a:p>
            <a:pPr algn="ctr"/>
            <a:endParaRPr lang="de-DE" sz="3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de-DE" sz="3600" b="1" dirty="0">
                <a:latin typeface="Calibri" panose="020F0502020204030204" pitchFamily="34" charset="0"/>
                <a:cs typeface="Calibri" panose="020F0502020204030204" pitchFamily="34" charset="0"/>
              </a:rPr>
              <a:t>www.shh-hanau.de</a:t>
            </a:r>
          </a:p>
        </p:txBody>
      </p:sp>
    </p:spTree>
    <p:extLst>
      <p:ext uri="{BB962C8B-B14F-4D97-AF65-F5344CB8AC3E}">
        <p14:creationId xmlns:p14="http://schemas.microsoft.com/office/powerpoint/2010/main" val="4065377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Breitbild</PresentationFormat>
  <Paragraphs>34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</vt:lpstr>
      <vt:lpstr>DAS FREIWILLIGE 10. HAUPTSCHULJAHR</vt:lpstr>
      <vt:lpstr>PowerPoint-Präsentation</vt:lpstr>
      <vt:lpstr>PowerPoint-Präsentation</vt:lpstr>
      <vt:lpstr>PowerPoint-Präsentation</vt:lpstr>
      <vt:lpstr>PowerPoint-Präsentation</vt:lpstr>
      <vt:lpstr>VIELEN DANK!</vt:lpstr>
    </vt:vector>
  </TitlesOfParts>
  <Company>BeteiligungsHolding Hanau GmbH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 FREIWILLIGE 10. HAUPTSCHULJAHR</dc:title>
  <dc:creator>Matter-Brunnacker, Ivana</dc:creator>
  <cp:lastModifiedBy>Christian Henge</cp:lastModifiedBy>
  <cp:revision>57</cp:revision>
  <cp:lastPrinted>2025-11-28T08:38:49Z</cp:lastPrinted>
  <dcterms:created xsi:type="dcterms:W3CDTF">2022-12-12T08:56:12Z</dcterms:created>
  <dcterms:modified xsi:type="dcterms:W3CDTF">2026-05-20T08:59:25Z</dcterms:modified>
</cp:coreProperties>
</file>